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9" r:id="rId4"/>
    <p:sldId id="270" r:id="rId5"/>
    <p:sldId id="27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89637-F33F-08E0-0FC5-DD69122297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724F9E-FA0D-73AF-C2D3-AA15C8BCA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2695A0-8145-0572-295C-3BB7294D4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9028BE-D415-FF57-8466-7C6D5541C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7B21E-FE48-CF78-E5FD-7AB0C7AFC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72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1E6D1-977F-0645-9C7E-1D774B075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8D176E-FA16-0957-D5E7-442AA57413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4A39A-A564-2094-3A57-4513F6E2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08598-9205-AB6E-91FC-99B20B8E0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E4027-F791-18AA-A0C8-B0FB761B3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85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E9CD4C-BD27-286B-5DB2-8C16315E83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53A5FD-EACE-848E-4DCA-ED0B973083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A3ABC-31DD-D553-BB37-2E74DD97E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A6B40-859D-E857-9834-2CB738320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36E5E-71FE-2FA0-ACEF-D91E391DF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678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A06E7-27D3-AD0C-2212-B121B54FE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7ECCD-FEE6-AABE-339C-6E5A5172D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20A6E-1F1C-C8C6-4E1C-42984EFAD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BC65E-2C20-EB73-97AF-C53ECA640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99FD3-DD6B-92DC-8C46-256898D59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37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BBFA-871D-6AB3-5729-83D62BFC5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ECF88-AFA9-C898-5288-D6252C3098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2FE3F-324F-9A03-07C7-BA1B4AAB8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FD995-0D96-E6ED-EBFF-0A1B1653C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D2E4A-5156-0E90-3C0E-482D6EE4D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10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21410-396E-2574-CCD2-BED36FD72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A501D-BCAA-784F-9D31-5C45832F0A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8C4E8A-6AFC-10BF-AD6F-50C1FCE27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3D6CA2-093B-3675-AC33-A09327471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886E9-4D96-0C45-AB2B-A8C6B8C40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A859D1-6EBA-A92A-2667-B7B16703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065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C7FFF-604A-2CCD-D1C2-D88FD3180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498515-CCF8-EAE3-26DA-7F4DE0CC1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0EB61-B8C3-F061-0EF2-D1F885934C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19F3F6-D1C0-C0EC-6590-86EA140F71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ACCAA9-79B9-17CE-90E5-AF7A7F7A5A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2CB2E6-8839-D339-CEAE-6F468DDD0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615999-ED86-EE5A-8DA4-59ED6FE3C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B25CF7-AB7C-2EBD-37CD-FF3D82294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298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9CA30-678C-08CC-3F02-8083B579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F0865F-DE31-83E7-EE49-24A98D645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EB99B1-F499-19E3-E6EF-9994E30A9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C75032-D9AD-11EB-A147-3D2DF2BEA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637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08AEFE-8CAF-6379-DE36-F8AF3BE42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F879F3-D5A4-62CB-201F-7C30734DB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152860-07B5-F7B1-C4B2-773F54E4B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344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2A3C3-CE75-C157-5EDE-B0312B579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E1B0A-BFE0-71E5-E710-08D39CD6C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1D947-16F2-623D-E1BE-1C8BD8D4E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78ADFA-8CCC-04C4-846C-37B173FAC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21CF2-8531-0C9C-CB13-2C5DFD2A3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E1C3E-E8A5-EA28-FBEB-82EE1F33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82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25A0E-A418-88A6-5DA4-0C0974D7D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E5B8A8-B4AD-7AB2-D714-78E58F7474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3A986-8EBE-F6BD-BDCE-917B52D8E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AE4B2C-F79A-C402-2F0F-A1CC3D788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BC5C1D-C758-223B-210E-CA0210073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E02F3F-876D-E441-A117-76215DF65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60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2AFB64-87A9-39DF-3D14-DBD3724D2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04C22-0A19-9031-EF3C-5E40EA53B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BF2F0-E66C-D039-7541-88CE47EFCF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208F78-98D7-4D40-A7F8-762F0D1C3448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6E0AA-AF02-3B04-A781-0900BD020B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CD9D7-3D11-6161-3CB1-A2800D1FE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1F1CA5-216F-4B19-8A5C-B0BA277966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68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F929B-4B83-2842-041D-408B750198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Lab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9A758A-7F95-DB34-80A4-527DE319A3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Cindy J. Pang </a:t>
            </a:r>
          </a:p>
          <a:p>
            <a:r>
              <a:rPr 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Lab 1B, MWF 12:00-12:50pm</a:t>
            </a:r>
          </a:p>
          <a:p>
            <a:r>
              <a:rPr lang="en-US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Week 1 – August 8, 2024</a:t>
            </a:r>
          </a:p>
        </p:txBody>
      </p:sp>
    </p:spTree>
    <p:extLst>
      <p:ext uri="{BB962C8B-B14F-4D97-AF65-F5344CB8AC3E}">
        <p14:creationId xmlns:p14="http://schemas.microsoft.com/office/powerpoint/2010/main" val="1066697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2AEDB-354F-23CA-E8E3-EE952E965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357" y="32175"/>
            <a:ext cx="11501285" cy="1325563"/>
          </a:xfrm>
        </p:spPr>
        <p:txBody>
          <a:bodyPr/>
          <a:lstStyle/>
          <a:p>
            <a:r>
              <a:rPr lang="en-US" dirty="0"/>
              <a:t>Describing a Distribution – Measures of Center </a:t>
            </a:r>
          </a:p>
        </p:txBody>
      </p:sp>
      <p:pic>
        <p:nvPicPr>
          <p:cNvPr id="9" name="Picture 8" descr="A person wearing slippers&#10;&#10;Description automatically generated">
            <a:extLst>
              <a:ext uri="{FF2B5EF4-FFF2-40B4-BE49-F238E27FC236}">
                <a16:creationId xmlns:a16="http://schemas.microsoft.com/office/drawing/2014/main" id="{03D679C4-C319-55AE-491F-96744F3C3F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3" r="50499"/>
          <a:stretch/>
        </p:blipFill>
        <p:spPr>
          <a:xfrm>
            <a:off x="663483" y="3023480"/>
            <a:ext cx="1769807" cy="3139563"/>
          </a:xfrm>
          <a:prstGeom prst="rect">
            <a:avLst/>
          </a:prstGeom>
        </p:spPr>
      </p:pic>
      <p:pic>
        <p:nvPicPr>
          <p:cNvPr id="10" name="Picture 9" descr="A person wearing slippers&#10;&#10;Description automatically generated">
            <a:extLst>
              <a:ext uri="{FF2B5EF4-FFF2-40B4-BE49-F238E27FC236}">
                <a16:creationId xmlns:a16="http://schemas.microsoft.com/office/drawing/2014/main" id="{C32390B2-A85B-00B2-A7D6-20819BE7B8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3"/>
          <a:stretch/>
        </p:blipFill>
        <p:spPr>
          <a:xfrm>
            <a:off x="9891137" y="3023480"/>
            <a:ext cx="2118851" cy="3139563"/>
          </a:xfrm>
          <a:prstGeom prst="rect">
            <a:avLst/>
          </a:prstGeom>
        </p:spPr>
      </p:pic>
      <p:pic>
        <p:nvPicPr>
          <p:cNvPr id="12" name="Picture 11" descr="A dog on the stairs&#10;&#10;Description automatically generated">
            <a:extLst>
              <a:ext uri="{FF2B5EF4-FFF2-40B4-BE49-F238E27FC236}">
                <a16:creationId xmlns:a16="http://schemas.microsoft.com/office/drawing/2014/main" id="{5B557AE3-D648-A9D6-C5AB-86FE9DEE7D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69" t="12533" r="37878" b="17503"/>
          <a:stretch/>
        </p:blipFill>
        <p:spPr>
          <a:xfrm rot="5400000">
            <a:off x="3478985" y="3199477"/>
            <a:ext cx="2379405" cy="359860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7F54A8-4E42-BD5A-0EFF-FA1145850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4085" y="4143379"/>
            <a:ext cx="2726805" cy="204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279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2AEDB-354F-23CA-E8E3-EE952E965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417" y="70157"/>
            <a:ext cx="11501285" cy="1325563"/>
          </a:xfrm>
        </p:spPr>
        <p:txBody>
          <a:bodyPr/>
          <a:lstStyle/>
          <a:p>
            <a:r>
              <a:rPr lang="en-US" dirty="0"/>
              <a:t>Describing a Distribution – Measures of Spread</a:t>
            </a:r>
          </a:p>
        </p:txBody>
      </p:sp>
      <p:pic>
        <p:nvPicPr>
          <p:cNvPr id="12" name="Picture 11" descr="A dog on the stairs&#10;&#10;Description automatically generated">
            <a:extLst>
              <a:ext uri="{FF2B5EF4-FFF2-40B4-BE49-F238E27FC236}">
                <a16:creationId xmlns:a16="http://schemas.microsoft.com/office/drawing/2014/main" id="{5B557AE3-D648-A9D6-C5AB-86FE9DEE7D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69" t="12533" r="37878" b="17503"/>
          <a:stretch/>
        </p:blipFill>
        <p:spPr>
          <a:xfrm rot="5400000">
            <a:off x="-158134" y="2097446"/>
            <a:ext cx="2379405" cy="689893"/>
          </a:xfrm>
          <a:prstGeom prst="rect">
            <a:avLst/>
          </a:prstGeom>
        </p:spPr>
      </p:pic>
      <p:pic>
        <p:nvPicPr>
          <p:cNvPr id="3" name="Picture 2" descr="A dog on the stairs&#10;&#10;Description automatically generated">
            <a:extLst>
              <a:ext uri="{FF2B5EF4-FFF2-40B4-BE49-F238E27FC236}">
                <a16:creationId xmlns:a16="http://schemas.microsoft.com/office/drawing/2014/main" id="{F4462CE4-1238-BE44-64C5-65C216F382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69" t="12533" r="37878" b="17503"/>
          <a:stretch/>
        </p:blipFill>
        <p:spPr>
          <a:xfrm rot="5400000">
            <a:off x="1328994" y="1490303"/>
            <a:ext cx="2379405" cy="1904178"/>
          </a:xfrm>
          <a:prstGeom prst="rect">
            <a:avLst/>
          </a:prstGeom>
        </p:spPr>
      </p:pic>
      <p:pic>
        <p:nvPicPr>
          <p:cNvPr id="4" name="Picture 3" descr="A dog on the stairs&#10;&#10;Description automatically generated">
            <a:extLst>
              <a:ext uri="{FF2B5EF4-FFF2-40B4-BE49-F238E27FC236}">
                <a16:creationId xmlns:a16="http://schemas.microsoft.com/office/drawing/2014/main" id="{47D127D1-AB30-C579-9033-CCF8BF54D3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69" t="12533" r="37878" b="17503"/>
          <a:stretch/>
        </p:blipFill>
        <p:spPr>
          <a:xfrm rot="5400000">
            <a:off x="6490929" y="-1577362"/>
            <a:ext cx="2379405" cy="80395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4BBA1F-189F-FB0A-874A-CAF96410A7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6287881" y="675972"/>
            <a:ext cx="2752725" cy="743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305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16A7F-0C7D-563B-9E3C-8784A9809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 &amp; Leaf Plot</a:t>
            </a:r>
          </a:p>
        </p:txBody>
      </p:sp>
      <p:pic>
        <p:nvPicPr>
          <p:cNvPr id="5" name="Picture 4" descr="A close-up of a plant&#10;&#10;Description automatically generated">
            <a:extLst>
              <a:ext uri="{FF2B5EF4-FFF2-40B4-BE49-F238E27FC236}">
                <a16:creationId xmlns:a16="http://schemas.microsoft.com/office/drawing/2014/main" id="{8FC58B99-0615-DBFE-6CA3-F74F0C912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576" y="2251153"/>
            <a:ext cx="5081158" cy="38108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DC2E5A-EFDA-7799-9A12-636D21BF3DD7}"/>
              </a:ext>
            </a:extLst>
          </p:cNvPr>
          <p:cNvSpPr txBox="1"/>
          <p:nvPr/>
        </p:nvSpPr>
        <p:spPr>
          <a:xfrm>
            <a:off x="4444179" y="1690688"/>
            <a:ext cx="7511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15, 16, 21, 23, 23, 31, 35, 39, 40, 41, 46, 55, 56</a:t>
            </a:r>
          </a:p>
        </p:txBody>
      </p:sp>
    </p:spTree>
    <p:extLst>
      <p:ext uri="{BB962C8B-B14F-4D97-AF65-F5344CB8AC3E}">
        <p14:creationId xmlns:p14="http://schemas.microsoft.com/office/powerpoint/2010/main" val="2741103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16A7F-0C7D-563B-9E3C-8784A9809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 &amp; Leaf Plot</a:t>
            </a:r>
          </a:p>
        </p:txBody>
      </p:sp>
      <p:pic>
        <p:nvPicPr>
          <p:cNvPr id="5" name="Picture 4" descr="A close-up of a plant&#10;&#10;Description automatically generated">
            <a:extLst>
              <a:ext uri="{FF2B5EF4-FFF2-40B4-BE49-F238E27FC236}">
                <a16:creationId xmlns:a16="http://schemas.microsoft.com/office/drawing/2014/main" id="{8FC58B99-0615-DBFE-6CA3-F74F0C912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576" y="2251153"/>
            <a:ext cx="5081158" cy="38108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DC2E5A-EFDA-7799-9A12-636D21BF3DD7}"/>
              </a:ext>
            </a:extLst>
          </p:cNvPr>
          <p:cNvSpPr txBox="1"/>
          <p:nvPr/>
        </p:nvSpPr>
        <p:spPr>
          <a:xfrm>
            <a:off x="4375354" y="1690688"/>
            <a:ext cx="7511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1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5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1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6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1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3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3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1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5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9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4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0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4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1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4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6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5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5</a:t>
            </a:r>
            <a:r>
              <a:rPr lang="en-US" sz="2800" dirty="0"/>
              <a:t>, </a:t>
            </a:r>
            <a:r>
              <a:rPr lang="en-US" sz="2800" b="1" dirty="0">
                <a:solidFill>
                  <a:schemeClr val="accent6">
                    <a:lumMod val="50000"/>
                  </a:schemeClr>
                </a:solidFill>
              </a:rPr>
              <a:t>5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334128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90</Words>
  <Application>Microsoft Office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Calibri Light</vt:lpstr>
      <vt:lpstr>Office Theme</vt:lpstr>
      <vt:lpstr>Lab 1</vt:lpstr>
      <vt:lpstr>Describing a Distribution – Measures of Center </vt:lpstr>
      <vt:lpstr>Describing a Distribution – Measures of Spread</vt:lpstr>
      <vt:lpstr>Stem &amp; Leaf Plot</vt:lpstr>
      <vt:lpstr>Stem &amp; Leaf Plot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Pang, Cindy J</dc:creator>
  <cp:lastModifiedBy>Pang, Cindy J</cp:lastModifiedBy>
  <cp:revision>1</cp:revision>
  <dcterms:created xsi:type="dcterms:W3CDTF">2024-08-07T06:23:31Z</dcterms:created>
  <dcterms:modified xsi:type="dcterms:W3CDTF">2024-08-07T06:43:13Z</dcterms:modified>
</cp:coreProperties>
</file>

<file path=docProps/thumbnail.jpeg>
</file>